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m4v" ContentType="video/unknown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2"/>
  </p:notesMasterIdLst>
  <p:handoutMasterIdLst>
    <p:handoutMasterId r:id="rId33"/>
  </p:handoutMasterIdLst>
  <p:sldIdLst>
    <p:sldId id="259" r:id="rId2"/>
    <p:sldId id="289" r:id="rId3"/>
    <p:sldId id="295" r:id="rId4"/>
    <p:sldId id="297" r:id="rId5"/>
    <p:sldId id="303" r:id="rId6"/>
    <p:sldId id="298" r:id="rId7"/>
    <p:sldId id="307" r:id="rId8"/>
    <p:sldId id="308" r:id="rId9"/>
    <p:sldId id="283" r:id="rId10"/>
    <p:sldId id="285" r:id="rId11"/>
    <p:sldId id="286" r:id="rId12"/>
    <p:sldId id="311" r:id="rId13"/>
    <p:sldId id="287" r:id="rId14"/>
    <p:sldId id="288" r:id="rId15"/>
    <p:sldId id="312" r:id="rId16"/>
    <p:sldId id="305" r:id="rId17"/>
    <p:sldId id="306" r:id="rId18"/>
    <p:sldId id="290" r:id="rId19"/>
    <p:sldId id="291" r:id="rId20"/>
    <p:sldId id="292" r:id="rId21"/>
    <p:sldId id="293" r:id="rId22"/>
    <p:sldId id="294" r:id="rId23"/>
    <p:sldId id="296" r:id="rId24"/>
    <p:sldId id="299" r:id="rId25"/>
    <p:sldId id="300" r:id="rId26"/>
    <p:sldId id="301" r:id="rId27"/>
    <p:sldId id="302" r:id="rId28"/>
    <p:sldId id="309" r:id="rId29"/>
    <p:sldId id="304" r:id="rId30"/>
    <p:sldId id="282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6" autoAdjust="0"/>
    <p:restoredTop sz="85658"/>
  </p:normalViewPr>
  <p:slideViewPr>
    <p:cSldViewPr snapToGrid="0">
      <p:cViewPr varScale="1">
        <p:scale>
          <a:sx n="93" d="100"/>
          <a:sy n="93" d="100"/>
        </p:scale>
        <p:origin x="20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Hi,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Let’s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start.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CIP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project: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Optimization.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Gao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任老师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5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55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Configurability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Extensibility,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found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built-in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strategies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spread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pack.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coded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configure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extend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logic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64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want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implement</a:t>
            </a:r>
            <a:r>
              <a:rPr kumimoji="1" lang="zh-CN" altLang="en-US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1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0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19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77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0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microsoft.com/office/2007/relationships/hdphoto" Target="../media/hdphoto1.wdp"/><Relationship Id="rId2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commits/dev/SJTU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commits/dev/2017-5-1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pull/2/commit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Treadmill Scheduler Optimization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2017.08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5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Applications:</a:t>
            </a:r>
          </a:p>
          <a:p>
            <a:pPr lvl="1"/>
            <a:r>
              <a:rPr lang="en-US" altLang="zh-CN" dirty="0" smtClean="0">
                <a:latin typeface="+mn-ea"/>
              </a:rPr>
              <a:t>500M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800M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700M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8" y="1806427"/>
            <a:ext cx="350822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Native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Scheduler: Spread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826" y="1685677"/>
            <a:ext cx="3615119" cy="47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Scheduler: Spread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na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8460"/>
            <a:ext cx="9144000" cy="52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Custom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Scheduler: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Predicates:</a:t>
            </a:r>
          </a:p>
          <a:p>
            <a:pPr lvl="2"/>
            <a:r>
              <a:rPr lang="en-US" altLang="zh-CN" dirty="0" smtClean="0">
                <a:latin typeface="+mn-ea"/>
              </a:rPr>
              <a:t>match_app_constraints</a:t>
            </a:r>
          </a:p>
          <a:p>
            <a:pPr lvl="2"/>
            <a:r>
              <a:rPr lang="en-US" altLang="zh-CN" dirty="0" smtClean="0">
                <a:latin typeface="+mn-ea"/>
              </a:rPr>
              <a:t>match_app_lifetime</a:t>
            </a:r>
          </a:p>
          <a:p>
            <a:pPr lvl="2"/>
            <a:r>
              <a:rPr lang="en-US" altLang="zh-CN" dirty="0" smtClean="0">
                <a:latin typeface="+mn-ea"/>
              </a:rPr>
              <a:t>alive_servers</a:t>
            </a:r>
          </a:p>
          <a:p>
            <a:pPr lvl="2"/>
            <a:r>
              <a:rPr lang="en-US" altLang="zh-CN" dirty="0" smtClean="0">
                <a:latin typeface="+mn-ea"/>
              </a:rPr>
              <a:t>keep_space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Priorities:</a:t>
            </a:r>
          </a:p>
          <a:p>
            <a:pPr lvl="2"/>
            <a:r>
              <a:rPr lang="en-US" altLang="zh-CN" dirty="0" smtClean="0">
                <a:latin typeface="+mn-ea"/>
              </a:rPr>
              <a:t>spread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21" y="1685678"/>
            <a:ext cx="246128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874134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alive_servers: Filter the failed nodes</a:t>
            </a:r>
          </a:p>
          <a:p>
            <a:r>
              <a:rPr lang="en-US" altLang="zh-CN" dirty="0" smtClean="0">
                <a:latin typeface="+mn-ea"/>
              </a:rPr>
              <a:t>keep_space: Reject the applications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which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with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resource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fragmentation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21" y="1685678"/>
            <a:ext cx="246128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5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8" name="k8s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8460"/>
            <a:ext cx="9144000" cy="5211768"/>
          </a:xfrm>
        </p:spPr>
      </p:pic>
    </p:spTree>
    <p:extLst>
      <p:ext uri="{BB962C8B-B14F-4D97-AF65-F5344CB8AC3E}">
        <p14:creationId xmlns:p14="http://schemas.microsoft.com/office/powerpoint/2010/main" val="7859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takes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matter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since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majority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long-running.</a:t>
            </a:r>
          </a:p>
          <a:p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our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75" y="3194743"/>
            <a:ext cx="5964260" cy="25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takes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matter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since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majority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long-running.</a:t>
            </a:r>
          </a:p>
          <a:p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our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5" y="3564660"/>
            <a:ext cx="6553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2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Start scheduler process in master, and start the necessary services in server. </a:t>
            </a:r>
            <a:r>
              <a:rPr lang="en-US" altLang="zh-CN" dirty="0">
                <a:latin typeface="+mn-ea"/>
              </a:rPr>
              <a:t>It can schedule and run apps but has some problems when the app should be cleanup</a:t>
            </a:r>
            <a:r>
              <a:rPr lang="en-US" altLang="zh-CN" dirty="0" smtClean="0">
                <a:latin typeface="+mn-ea"/>
              </a:rPr>
              <a:t>.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 in GitHub)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Read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related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papers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(Before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7)</a:t>
            </a:r>
          </a:p>
          <a:p>
            <a:pPr lvl="1"/>
            <a:r>
              <a:rPr lang="en-US" altLang="zh-CN" dirty="0">
                <a:latin typeface="+mn-ea"/>
              </a:rPr>
              <a:t>Try to run treadmill, use </a:t>
            </a:r>
            <a:r>
              <a:rPr lang="en-US" altLang="zh-CN" dirty="0" err="1">
                <a:latin typeface="+mn-ea"/>
              </a:rPr>
              <a:t>ApacheDS</a:t>
            </a:r>
            <a:r>
              <a:rPr lang="en-US" altLang="zh-CN" dirty="0">
                <a:latin typeface="+mn-ea"/>
              </a:rPr>
              <a:t> as LDAP server, but the code in public repo could not work.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7)</a:t>
            </a:r>
          </a:p>
          <a:p>
            <a:pPr lvl="1"/>
            <a:r>
              <a:rPr lang="en-US" altLang="zh-CN" dirty="0">
                <a:latin typeface="+mn-ea"/>
              </a:rPr>
              <a:t>Try to run scheduler process in master separately. Remove LDAP.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Use `./bin/treadmill --debug admin master server configure` and `./bin/treadmill --debug admin master app schedule` to allocate server and app. (Mar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17)</a:t>
            </a:r>
          </a:p>
          <a:p>
            <a:pPr lvl="1"/>
            <a:r>
              <a:rPr lang="en-US" altLang="zh-CN" dirty="0">
                <a:latin typeface="+mn-ea"/>
              </a:rPr>
              <a:t>Import vagrant, and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use bash script to start network service, 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cgroup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service and local disk service in server side. </a:t>
            </a:r>
            <a:r>
              <a:rPr lang="en-US" altLang="zh-CN" dirty="0" err="1">
                <a:latin typeface="+mn-ea"/>
              </a:rPr>
              <a:t>Init</a:t>
            </a:r>
            <a:r>
              <a:rPr lang="en-US" altLang="zh-CN" dirty="0">
                <a:latin typeface="+mn-ea"/>
              </a:rPr>
              <a:t> server with `./bin/treadmill </a:t>
            </a:r>
            <a:r>
              <a:rPr lang="en-US" altLang="zh-CN" dirty="0" err="1">
                <a:latin typeface="+mn-ea"/>
              </a:rPr>
              <a:t>sproc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init</a:t>
            </a:r>
            <a:r>
              <a:rPr lang="en-US" altLang="zh-CN" dirty="0">
                <a:latin typeface="+mn-ea"/>
              </a:rPr>
              <a:t>`, instead.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20)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latin typeface="+mn-ea"/>
              </a:rPr>
              <a:t>Hack </a:t>
            </a:r>
            <a:r>
              <a:rPr lang="en-US" altLang="zh-CN" dirty="0" err="1">
                <a:latin typeface="+mn-ea"/>
              </a:rPr>
              <a:t>eventmanager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>
                <a:latin typeface="+mn-ea"/>
              </a:rPr>
              <a:t>Hack </a:t>
            </a:r>
            <a:r>
              <a:rPr lang="en-US" altLang="zh-CN" dirty="0" smtClean="0">
                <a:latin typeface="+mn-ea"/>
              </a:rPr>
              <a:t>app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config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manager(Apr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6)</a:t>
            </a:r>
          </a:p>
          <a:p>
            <a:pPr lvl="1"/>
            <a:r>
              <a:rPr lang="en-US" altLang="zh-CN" dirty="0">
                <a:latin typeface="+mn-ea"/>
              </a:rPr>
              <a:t>Hack supervisor </a:t>
            </a:r>
            <a:r>
              <a:rPr lang="en-US" altLang="zh-CN" dirty="0" smtClean="0">
                <a:latin typeface="+mn-ea"/>
              </a:rPr>
              <a:t>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12)</a:t>
            </a:r>
          </a:p>
          <a:p>
            <a:pPr lvl="1"/>
            <a:r>
              <a:rPr lang="en-US" altLang="zh-CN" dirty="0">
                <a:latin typeface="+mn-ea"/>
              </a:rPr>
              <a:t>Add set up script to set up the environment in vagrant VM. And do some hacks to run server without errors </a:t>
            </a:r>
            <a:r>
              <a:rPr lang="en-US" altLang="zh-CN" dirty="0" smtClean="0">
                <a:latin typeface="+mn-ea"/>
              </a:rPr>
              <a:t>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>
                <a:latin typeface="+mn-ea"/>
              </a:rPr>
              <a:t>Fix some bugs in local-up bash script, and run </a:t>
            </a:r>
            <a:r>
              <a:rPr lang="en-US" altLang="zh-CN" dirty="0" err="1">
                <a:latin typeface="+mn-ea"/>
              </a:rPr>
              <a:t>rrdcached</a:t>
            </a:r>
            <a:r>
              <a:rPr lang="en-US" altLang="zh-CN" dirty="0">
                <a:latin typeface="+mn-ea"/>
              </a:rPr>
              <a:t> in server </a:t>
            </a:r>
            <a:r>
              <a:rPr lang="en-US" altLang="zh-CN" dirty="0" smtClean="0">
                <a:latin typeface="+mn-ea"/>
              </a:rPr>
              <a:t>side 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24)</a:t>
            </a:r>
          </a:p>
          <a:p>
            <a:pPr lvl="1"/>
            <a:r>
              <a:rPr lang="en-US" altLang="zh-CN" dirty="0">
                <a:latin typeface="+mn-ea"/>
              </a:rPr>
              <a:t>Add bash script to export environment </a:t>
            </a:r>
            <a:r>
              <a:rPr lang="en-US" altLang="zh-CN" dirty="0" smtClean="0">
                <a:latin typeface="+mn-ea"/>
              </a:rPr>
              <a:t>variables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(May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4)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46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Problem</a:t>
            </a:r>
          </a:p>
          <a:p>
            <a:r>
              <a:rPr lang="en-US" altLang="zh-CN" dirty="0" smtClean="0">
                <a:latin typeface="+mn-ea"/>
              </a:rPr>
              <a:t>Idea</a:t>
            </a:r>
          </a:p>
          <a:p>
            <a:r>
              <a:rPr lang="en-US" altLang="zh-CN" dirty="0" smtClean="0">
                <a:latin typeface="+mn-ea"/>
              </a:rPr>
              <a:t>Implementation</a:t>
            </a:r>
          </a:p>
          <a:p>
            <a:r>
              <a:rPr lang="en-US" altLang="zh-CN" dirty="0" smtClean="0">
                <a:latin typeface="+mn-ea"/>
              </a:rPr>
              <a:t>Case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Study</a:t>
            </a:r>
          </a:p>
          <a:p>
            <a:r>
              <a:rPr lang="en-US" altLang="zh-CN" dirty="0" smtClean="0">
                <a:latin typeface="+mn-ea"/>
              </a:rPr>
              <a:t>Evaluation</a:t>
            </a:r>
          </a:p>
          <a:p>
            <a:r>
              <a:rPr lang="en-US" altLang="zh-CN" dirty="0" smtClean="0">
                <a:latin typeface="+mn-ea"/>
              </a:rPr>
              <a:t>Future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Work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62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Try to use vagrant maintained by TW, but it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 </a:t>
            </a:r>
            <a:r>
              <a:rPr lang="en-US" altLang="zh-CN" dirty="0">
                <a:latin typeface="+mn-ea"/>
              </a:rPr>
              <a:t>work well.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Start to write benchmarks and simulator for treadmill scheduler, and use R Language Notebook to present the result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.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in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GitHub)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Implement the first benchmark. </a:t>
            </a:r>
            <a:r>
              <a:rPr lang="en-US" altLang="zh-CN" dirty="0" smtClean="0">
                <a:latin typeface="+mn-ea"/>
              </a:rPr>
              <a:t>(May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19)</a:t>
            </a:r>
          </a:p>
          <a:p>
            <a:pPr lvl="1"/>
            <a:r>
              <a:rPr lang="en-US" altLang="zh-CN" dirty="0">
                <a:latin typeface="+mn-ea"/>
              </a:rPr>
              <a:t>Record the result of the benchmark, and profile scheduler. Show the result in R Language Notebook.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1)</a:t>
            </a:r>
          </a:p>
          <a:p>
            <a:pPr lvl="1"/>
            <a:r>
              <a:rPr lang="en-US" altLang="zh-CN" dirty="0" smtClean="0">
                <a:latin typeface="+mn-ea"/>
              </a:rPr>
              <a:t>Add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two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benchmarks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5</a:t>
            </a:r>
            <a:r>
              <a:rPr lang="en-US" altLang="zh-CN" dirty="0" smtClean="0">
                <a:latin typeface="+mn-ea"/>
              </a:rPr>
              <a:t>)</a:t>
            </a:r>
          </a:p>
          <a:p>
            <a:pPr lvl="1"/>
            <a:r>
              <a:rPr lang="en-US" altLang="zh-CN" dirty="0" smtClean="0">
                <a:latin typeface="+mn-ea"/>
              </a:rPr>
              <a:t>Generate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15)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bugs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graph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2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Implement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core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logic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of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new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scheduler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framework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in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GitHub)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Add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configuration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logic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of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scheduler</a:t>
            </a:r>
            <a:r>
              <a:rPr lang="en-US" altLang="zh-CN" dirty="0" smtClean="0">
                <a:latin typeface="+mn-ea"/>
              </a:rPr>
              <a:t>,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which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functionality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framework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10)</a:t>
            </a: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Add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predicates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and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priorities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support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11)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placement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12)</a:t>
            </a:r>
          </a:p>
          <a:p>
            <a:pPr lvl="1"/>
            <a:r>
              <a:rPr lang="en-US" altLang="zh-CN" dirty="0" smtClean="0">
                <a:latin typeface="+mn-ea"/>
              </a:rPr>
              <a:t>Hack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Cron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API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allow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users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`treadmill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admin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invoke`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14)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test_affinity_limits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case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refactor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logic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about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flatten nodes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15)</a:t>
            </a:r>
          </a:p>
          <a:p>
            <a:pPr lvl="1"/>
            <a:r>
              <a:rPr lang="en-US" altLang="zh-CN" dirty="0" smtClean="0">
                <a:latin typeface="+mn-ea"/>
              </a:rPr>
              <a:t>Add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CLI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options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switch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type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move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algorithm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plugins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en-US" altLang="zh-CN" dirty="0" smtClean="0">
                <a:latin typeface="+mn-ea"/>
              </a:rPr>
              <a:t>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CLI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options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pass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configurations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new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scheduler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16)</a:t>
            </a:r>
          </a:p>
          <a:p>
            <a:pPr lvl="1"/>
            <a:r>
              <a:rPr lang="en-US" altLang="zh-CN" dirty="0" smtClean="0">
                <a:latin typeface="+mn-ea"/>
              </a:rPr>
              <a:t>Update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19)</a:t>
            </a: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Fix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all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test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cases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 smtClean="0">
                <a:latin typeface="+mn-ea"/>
              </a:rPr>
              <a:t>Separate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new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test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cases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with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old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24)</a:t>
            </a:r>
          </a:p>
          <a:p>
            <a:pPr lvl="1"/>
            <a:r>
              <a:rPr lang="en-US" altLang="zh-CN" dirty="0" smtClean="0">
                <a:latin typeface="+mn-ea"/>
              </a:rPr>
              <a:t>Refactor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limits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25)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4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New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framework</a:t>
            </a:r>
          </a:p>
          <a:p>
            <a:r>
              <a:rPr lang="en-US" altLang="zh-CN" dirty="0" smtClean="0">
                <a:latin typeface="+mn-ea"/>
              </a:rPr>
              <a:t>Limited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support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algorithms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because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lack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monitor</a:t>
            </a:r>
            <a:endParaRPr lang="en-US" altLang="zh-CN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4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Monitor</a:t>
            </a:r>
          </a:p>
          <a:p>
            <a:r>
              <a:rPr lang="en-US" altLang="zh-CN" dirty="0" smtClean="0">
                <a:latin typeface="+mn-ea"/>
              </a:rPr>
              <a:t>Customization</a:t>
            </a:r>
          </a:p>
          <a:p>
            <a:r>
              <a:rPr lang="en-US" altLang="zh-CN" dirty="0" smtClean="0">
                <a:latin typeface="+mn-ea"/>
              </a:rPr>
              <a:t>Advanced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Features</a:t>
            </a:r>
          </a:p>
          <a:p>
            <a:r>
              <a:rPr lang="en-US" altLang="zh-CN" dirty="0" smtClean="0">
                <a:latin typeface="+mn-ea"/>
              </a:rPr>
              <a:t>Hybrid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4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Basis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features:</a:t>
            </a:r>
          </a:p>
          <a:p>
            <a:pPr lvl="1"/>
            <a:r>
              <a:rPr lang="en-US" altLang="zh-CN" dirty="0" smtClean="0">
                <a:latin typeface="+mn-ea"/>
              </a:rPr>
              <a:t>Resource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Oversubscription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Fine-grained </a:t>
            </a:r>
            <a:r>
              <a:rPr lang="en-US" altLang="zh-CN" dirty="0">
                <a:latin typeface="+mn-ea"/>
              </a:rPr>
              <a:t>and P</a:t>
            </a:r>
            <a:r>
              <a:rPr lang="en-US" altLang="zh-CN" dirty="0" smtClean="0">
                <a:latin typeface="+mn-ea"/>
              </a:rPr>
              <a:t>recise Scheduling</a:t>
            </a:r>
          </a:p>
          <a:p>
            <a:pPr lvl="1"/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Lifecycle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Management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Monitor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28" y="3297320"/>
            <a:ext cx="4554462" cy="309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5112448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Runtime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Configurability</a:t>
            </a:r>
          </a:p>
          <a:p>
            <a:pPr lvl="1"/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Keep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configuration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ZooKeeper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watch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configuration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update</a:t>
            </a:r>
          </a:p>
          <a:p>
            <a:r>
              <a:rPr lang="en-US" altLang="zh-CN" dirty="0" smtClean="0">
                <a:latin typeface="+mn-ea"/>
              </a:rPr>
              <a:t>Extendable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Architecture</a:t>
            </a:r>
          </a:p>
          <a:p>
            <a:pPr lvl="1"/>
            <a:r>
              <a:rPr lang="en-US" altLang="zh-CN" dirty="0" smtClean="0">
                <a:latin typeface="+mn-ea"/>
              </a:rPr>
              <a:t>HTTP Extender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h</a:t>
            </a:r>
            <a:r>
              <a:rPr lang="en-US" altLang="zh-CN" dirty="0" smtClean="0">
                <a:latin typeface="+mn-ea"/>
              </a:rPr>
              <a:t>urt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latency and </a:t>
            </a:r>
            <a:r>
              <a:rPr lang="en-US" altLang="zh-CN" dirty="0" smtClean="0">
                <a:latin typeface="+mn-ea"/>
              </a:rPr>
              <a:t>throughput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Scheduler </a:t>
            </a:r>
            <a:r>
              <a:rPr lang="en-US" altLang="zh-CN" dirty="0" smtClean="0"/>
              <a:t>Customization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34" y="1159768"/>
            <a:ext cx="1391647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2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Affinity,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Inter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 smtClean="0">
                <a:latin typeface="+mn-ea"/>
              </a:rPr>
              <a:t>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&amp;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Anti-Affinity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</a:p>
          <a:p>
            <a:pPr lvl="1"/>
            <a:r>
              <a:rPr lang="en-US" altLang="zh-CN" dirty="0">
                <a:latin typeface="+mn-ea"/>
              </a:rPr>
              <a:t>More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expressive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than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label</a:t>
            </a:r>
          </a:p>
          <a:p>
            <a:pPr lvl="1"/>
            <a:r>
              <a:rPr lang="en-US" altLang="zh-CN" dirty="0">
                <a:latin typeface="+mn-ea"/>
              </a:rPr>
              <a:t>More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flexible</a:t>
            </a:r>
          </a:p>
          <a:p>
            <a:pPr lvl="1"/>
            <a:r>
              <a:rPr lang="en-US" altLang="zh-CN" dirty="0" smtClean="0">
                <a:latin typeface="+mn-ea"/>
              </a:rPr>
              <a:t>Affinity</a:t>
            </a:r>
          </a:p>
          <a:p>
            <a:pPr lvl="2"/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node</a:t>
            </a:r>
          </a:p>
          <a:p>
            <a:pPr lvl="1"/>
            <a:r>
              <a:rPr lang="en-US" altLang="zh-CN" dirty="0" smtClean="0">
                <a:latin typeface="+mn-ea"/>
              </a:rPr>
              <a:t>Inter-affinity</a:t>
            </a:r>
            <a:endParaRPr lang="en-US" altLang="zh-CN" dirty="0">
              <a:latin typeface="+mn-ea"/>
            </a:endParaRPr>
          </a:p>
          <a:p>
            <a:pPr lvl="2"/>
            <a:r>
              <a:rPr lang="en-US" altLang="zh-CN" dirty="0">
                <a:latin typeface="+mn-ea"/>
              </a:rPr>
              <a:t>Co-locating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same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node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account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of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some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reasons,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for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example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dependency,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network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latency.</a:t>
            </a:r>
          </a:p>
          <a:p>
            <a:pPr lvl="1"/>
            <a:r>
              <a:rPr lang="en-US" altLang="zh-CN" dirty="0">
                <a:latin typeface="+mn-ea"/>
              </a:rPr>
              <a:t>Anti-affinity</a:t>
            </a:r>
          </a:p>
          <a:p>
            <a:pPr lvl="2"/>
            <a:r>
              <a:rPr lang="en-US" altLang="zh-CN" dirty="0">
                <a:latin typeface="+mn-ea"/>
              </a:rPr>
              <a:t>Spreading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different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nodes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Advanced Scheduler Features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6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Centralized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with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distributed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dirty="0" smtClean="0">
                <a:latin typeface="+mn-ea"/>
              </a:rPr>
              <a:t>Centralized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dirty="0" smtClean="0">
                <a:latin typeface="+mn-ea"/>
              </a:rPr>
              <a:t>Distributed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short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</a:p>
          <a:p>
            <a:pPr lvl="1"/>
            <a:endParaRPr lang="en-US" altLang="zh-CN" dirty="0" smtClean="0">
              <a:latin typeface="+mn-ea"/>
            </a:endParaRP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Hybrid </a:t>
            </a:r>
            <a:r>
              <a:rPr lang="en-US" altLang="zh-CN" dirty="0" smtClean="0"/>
              <a:t>Architecture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86" y="3611400"/>
            <a:ext cx="7084291" cy="20696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48021">
            <a:off x="913899" y="3504165"/>
            <a:ext cx="1838038" cy="18238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11" y="3537155"/>
            <a:ext cx="1861127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Suboptimal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s</a:t>
            </a:r>
            <a:r>
              <a:rPr lang="en-US" altLang="zh-CN" sz="2000" dirty="0" smtClean="0">
                <a:latin typeface="+mn-ea"/>
              </a:rPr>
              <a:t>cheduling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Concurrent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s</a:t>
            </a:r>
            <a:r>
              <a:rPr lang="en-US" altLang="zh-CN" sz="2000" dirty="0" smtClean="0">
                <a:latin typeface="+mn-ea"/>
              </a:rPr>
              <a:t>chedulers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with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different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names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Resource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a</a:t>
            </a:r>
            <a:r>
              <a:rPr lang="en-US" altLang="zh-CN" sz="2000" dirty="0" smtClean="0">
                <a:latin typeface="+mn-ea"/>
              </a:rPr>
              <a:t>rbitration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to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solve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potential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conflicts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Scheduling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based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on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min-cost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max-flow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optimization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...</a:t>
            </a:r>
          </a:p>
          <a:p>
            <a:pPr marL="228600" lvl="1">
              <a:spcBef>
                <a:spcPts val="1000"/>
              </a:spcBef>
            </a:pP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features...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10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Thank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Walt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Xincheng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their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guidance.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Acknowledgments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8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94" y="1773245"/>
            <a:ext cx="2319728" cy="21447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50" y="1773245"/>
            <a:ext cx="2285277" cy="22852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82455" y="4283425"/>
            <a:ext cx="168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+mn-ea"/>
              </a:rPr>
              <a:t>Configurability</a:t>
            </a:r>
            <a:r>
              <a:rPr kumimoji="1" lang="zh-CN" altLang="en-US" dirty="0">
                <a:latin typeface="+mn-ea"/>
              </a:rPr>
              <a:t> </a:t>
            </a:r>
            <a:endParaRPr lang="zh-CN" altLang="en-US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59717" y="4283307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+mn-ea"/>
              </a:rPr>
              <a:t>Extensibility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00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latin typeface="+mn-ea"/>
                <a:ea typeface="+mn-ea"/>
              </a:rPr>
              <a:t>Thanks</a:t>
            </a:r>
            <a:endParaRPr lang="zh-CN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4" y="1617069"/>
            <a:ext cx="3690048" cy="2877086"/>
          </a:xfrm>
          <a:effectLst/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ea"/>
              </a:rPr>
              <a:t>Implement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new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framework:</a:t>
            </a:r>
          </a:p>
          <a:p>
            <a:pPr lvl="1"/>
            <a:r>
              <a:rPr lang="en-US" altLang="zh-CN" dirty="0" smtClean="0">
                <a:latin typeface="+mn-ea"/>
              </a:rPr>
              <a:t>extendable</a:t>
            </a:r>
          </a:p>
          <a:p>
            <a:pPr lvl="1"/>
            <a:r>
              <a:rPr lang="en-US" altLang="zh-CN" dirty="0" smtClean="0">
                <a:latin typeface="+mn-ea"/>
              </a:rPr>
              <a:t>configurable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4562764"/>
            <a:ext cx="7084291" cy="2069639"/>
          </a:xfrm>
          <a:prstGeom prst="rect">
            <a:avLst/>
          </a:prstGeom>
        </p:spPr>
      </p:pic>
      <p:sp>
        <p:nvSpPr>
          <p:cNvPr id="8" name="内容占位符 1"/>
          <p:cNvSpPr txBox="1">
            <a:spLocks/>
          </p:cNvSpPr>
          <p:nvPr/>
        </p:nvSpPr>
        <p:spPr>
          <a:xfrm>
            <a:off x="5107590" y="1548460"/>
            <a:ext cx="3690048" cy="287708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ea"/>
              </a:rPr>
              <a:t>Related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projects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papers:</a:t>
            </a:r>
          </a:p>
          <a:p>
            <a:pPr lvl="1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Google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Kubernetes</a:t>
            </a:r>
          </a:p>
          <a:p>
            <a:pPr lvl="1"/>
            <a:r>
              <a:rPr lang="en-US" altLang="zh-CN" dirty="0">
                <a:latin typeface="+mn-ea"/>
              </a:rPr>
              <a:t>Google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Omega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err="1">
                <a:latin typeface="+mn-ea"/>
              </a:rPr>
              <a:t>EuroSys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Apache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Mesos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(NSDI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11)</a:t>
            </a:r>
          </a:p>
          <a:p>
            <a:pPr lvl="1"/>
            <a:r>
              <a:rPr lang="en-US" altLang="zh-CN" dirty="0">
                <a:latin typeface="+mn-ea"/>
              </a:rPr>
              <a:t>Apache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(SOCC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Sparrow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(SOSP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Apollo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(OSDI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14)</a:t>
            </a:r>
          </a:p>
          <a:p>
            <a:pPr lvl="1"/>
            <a:r>
              <a:rPr lang="en-US" altLang="zh-CN" dirty="0">
                <a:latin typeface="+mn-ea"/>
              </a:rPr>
              <a:t>Hawk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(ATC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15)</a:t>
            </a:r>
          </a:p>
          <a:p>
            <a:pPr lvl="1"/>
            <a:r>
              <a:rPr lang="en-US" altLang="zh-CN" dirty="0">
                <a:latin typeface="+mn-ea"/>
              </a:rPr>
              <a:t>Mercury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(ATC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15)</a:t>
            </a:r>
          </a:p>
          <a:p>
            <a:pPr lvl="1"/>
            <a:r>
              <a:rPr lang="en-US" altLang="zh-CN" dirty="0">
                <a:latin typeface="+mn-ea"/>
              </a:rPr>
              <a:t>Firmament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(OSDI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16)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021">
            <a:off x="793826" y="4529774"/>
            <a:ext cx="1838038" cy="18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effectLst/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455" y="2501777"/>
            <a:ext cx="3289300" cy="32893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050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7" y="2342511"/>
            <a:ext cx="6030768" cy="361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9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955" y="2470150"/>
            <a:ext cx="5448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Concurrency</a:t>
            </a:r>
          </a:p>
          <a:p>
            <a:pPr lvl="1"/>
            <a:r>
              <a:rPr lang="en-US" altLang="zh-CN" dirty="0">
                <a:latin typeface="+mn-ea"/>
              </a:rPr>
              <a:t>Predicate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in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parallel</a:t>
            </a:r>
          </a:p>
          <a:p>
            <a:pPr lvl="1"/>
            <a:r>
              <a:rPr lang="en-US" altLang="zh-CN" dirty="0">
                <a:latin typeface="+mn-ea"/>
              </a:rPr>
              <a:t>Priority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in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map-reduce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pattern</a:t>
            </a:r>
          </a:p>
          <a:p>
            <a:pPr lvl="1"/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86" y="4016664"/>
            <a:ext cx="346710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37" y="4016664"/>
            <a:ext cx="3467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4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Servers:</a:t>
            </a:r>
          </a:p>
          <a:p>
            <a:pPr lvl="1"/>
            <a:r>
              <a:rPr lang="en-US" altLang="zh-CN" dirty="0" smtClean="0">
                <a:latin typeface="+mn-ea"/>
              </a:rPr>
              <a:t>800M Failed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800M Server</a:t>
            </a:r>
            <a:r>
              <a:rPr lang="zh-CN" altLang="en-US" dirty="0" smtClean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1700M </a:t>
            </a:r>
            <a:r>
              <a:rPr lang="en-US" altLang="zh-CN" dirty="0" smtClean="0">
                <a:latin typeface="+mn-ea"/>
              </a:rPr>
              <a:t>Server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158" y="1813033"/>
            <a:ext cx="2427641" cy="32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1531</TotalTime>
  <Words>1261</Words>
  <Application>Microsoft Macintosh PowerPoint</Application>
  <PresentationFormat>全屏显示(4:3)</PresentationFormat>
  <Paragraphs>157</Paragraphs>
  <Slides>30</Slides>
  <Notes>8</Notes>
  <HiddenSlides>1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Calibri</vt:lpstr>
      <vt:lpstr>DengXian</vt:lpstr>
      <vt:lpstr>等线</vt:lpstr>
      <vt:lpstr>等线 Light</vt:lpstr>
      <vt:lpstr>微软雅黑</vt:lpstr>
      <vt:lpstr>Arial</vt:lpstr>
      <vt:lpstr>2016-VI主题-蓝</vt:lpstr>
      <vt:lpstr>Treadmill Scheduler Optimization</vt:lpstr>
      <vt:lpstr>Outline</vt:lpstr>
      <vt:lpstr>Problem</vt:lpstr>
      <vt:lpstr>Idea</vt:lpstr>
      <vt:lpstr>Idea</vt:lpstr>
      <vt:lpstr>Idea</vt:lpstr>
      <vt:lpstr>Implementation</vt:lpstr>
      <vt:lpstr>Implementation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Evaluation</vt:lpstr>
      <vt:lpstr>Evaluation</vt:lpstr>
      <vt:lpstr>Progress of Development (Phase 1)</vt:lpstr>
      <vt:lpstr>Progress of Development (Phase 1)</vt:lpstr>
      <vt:lpstr>Progress of Development (Phase 2)</vt:lpstr>
      <vt:lpstr>Progress of Development (Phase 3)</vt:lpstr>
      <vt:lpstr>Summary</vt:lpstr>
      <vt:lpstr>Future Work</vt:lpstr>
      <vt:lpstr>Monitor</vt:lpstr>
      <vt:lpstr>Scheduler Customization</vt:lpstr>
      <vt:lpstr>Advanced Scheduler Features</vt:lpstr>
      <vt:lpstr>Hybrid Architecture</vt:lpstr>
      <vt:lpstr>A lot of other features...</vt:lpstr>
      <vt:lpstr>Acknowledgments</vt:lpstr>
      <vt:lpstr>Thanks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高策</cp:lastModifiedBy>
  <cp:revision>198</cp:revision>
  <cp:lastPrinted>2017-08-07T07:11:31Z</cp:lastPrinted>
  <dcterms:created xsi:type="dcterms:W3CDTF">2016-04-20T02:59:17Z</dcterms:created>
  <dcterms:modified xsi:type="dcterms:W3CDTF">2017-09-09T10:54:35Z</dcterms:modified>
</cp:coreProperties>
</file>